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1506158-0E70-4BC6-B956-14A4A2BAD457}" type="datetimeFigureOut">
              <a:rPr lang="es-MX" smtClean="0"/>
              <a:t>08/06/2014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64D218-96E4-45D1-AA11-32633A7C2E28}" type="slidenum">
              <a:rPr lang="es-MX" smtClean="0"/>
              <a:t>‹#›</a:t>
            </a:fld>
            <a:endParaRPr lang="es-MX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5400" dirty="0" smtClean="0"/>
              <a:t>Comunidad Virtual</a:t>
            </a:r>
            <a:endParaRPr lang="es-MX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5805264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accent6">
                    <a:lumMod val="50000"/>
                  </a:schemeClr>
                </a:solidFill>
              </a:rPr>
              <a:t>Guadalupe  Lázaro 1 “A”</a:t>
            </a:r>
            <a:endParaRPr lang="es-MX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Imagen 8" descr="LABASTIDA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5544616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6" name="Imagen 10" descr="lic primaria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68760"/>
            <a:ext cx="3024336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9" descr="esc colegio actual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0648"/>
            <a:ext cx="1656184" cy="1944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Comunidad Virtual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640960" cy="4536504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Es un sitio creado por una o más personas que establecen relaciones a partir de temas comunes. Dialogan, discuten, opinan, mientras su identidad real, incluso su identidad social, puede permanecer oculta.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Existen distintos tipos de comunidades. Las hay de grupos musicales, deportes, arte, literatura y muchas otras más.</a:t>
            </a:r>
          </a:p>
        </p:txBody>
      </p:sp>
      <p:pic>
        <p:nvPicPr>
          <p:cNvPr id="6" name="Picture 5" descr="Telematic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3789040"/>
            <a:ext cx="3542793" cy="25922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Sus miembros crean páginas, publican eventos, administran sus foros de discusión, salas de chat, álbumes de fotos, y archivos para compartir.</a:t>
            </a:r>
          </a:p>
          <a:p>
            <a:endParaRPr lang="es-MX" dirty="0"/>
          </a:p>
        </p:txBody>
      </p:sp>
      <p:pic>
        <p:nvPicPr>
          <p:cNvPr id="4" name="Picture 3" descr="5ba0991a-0f6c-45fa-bd5e-63783390fb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996952"/>
            <a:ext cx="3456384" cy="3197155"/>
          </a:xfrm>
          <a:prstGeom prst="rect">
            <a:avLst/>
          </a:prstGeom>
        </p:spPr>
      </p:pic>
      <p:pic>
        <p:nvPicPr>
          <p:cNvPr id="5" name="Picture 4" descr="foros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068960"/>
            <a:ext cx="4511340" cy="30963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Importancia de las Comunidades de Aprendizaje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5350368" cy="3822176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Las comunidades virtuales de aprendizaje (CVA) surgen como espacios para la reflexión, pues no solo generan un diálogo efectivo entre los participantes, sino que propician la discusión y el aprendizaje activo y en donde todos colaboran, para lograr experiencias significativas.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descarg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2132856"/>
            <a:ext cx="3306265" cy="30963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09328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es-MX" sz="2600" dirty="0" smtClean="0">
                <a:latin typeface="Arial" pitchFamily="34" charset="0"/>
                <a:cs typeface="Arial" pitchFamily="34" charset="0"/>
              </a:rPr>
              <a:t>Son importantes por el tipo y calidad de la información, con contenidos relevantes que dan fundamento a la formación académica de los estudiantes.</a:t>
            </a:r>
          </a:p>
          <a:p>
            <a:pPr algn="just"/>
            <a:r>
              <a:rPr lang="es-MX" sz="2600" dirty="0" smtClean="0">
                <a:latin typeface="Arial" pitchFamily="34" charset="0"/>
                <a:cs typeface="Arial" pitchFamily="34" charset="0"/>
              </a:rPr>
              <a:t>También es importante la claridad en las directrices que rigen a la comunidad y la participación.</a:t>
            </a:r>
          </a:p>
          <a:p>
            <a:pPr algn="just"/>
            <a:r>
              <a:rPr lang="es-MX" sz="2600" dirty="0" smtClean="0">
                <a:latin typeface="Arial" pitchFamily="34" charset="0"/>
                <a:cs typeface="Arial" pitchFamily="34" charset="0"/>
              </a:rPr>
              <a:t>La forma de comportamiento positivo de sus miembros que los insta a practicar valores como el respeto, la responsabilidad, honestidad entre otros.</a:t>
            </a:r>
            <a:endParaRPr lang="es-MX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072" y="332656"/>
            <a:ext cx="8534400" cy="758952"/>
          </a:xfrm>
        </p:spPr>
        <p:txBody>
          <a:bodyPr>
            <a:noAutofit/>
          </a:bodyPr>
          <a:lstStyle/>
          <a:p>
            <a:r>
              <a:rPr lang="es-MX" sz="2800" dirty="0" smtClean="0"/>
              <a:t>Herramientas Digitales que Permiten tener una Comunidad </a:t>
            </a:r>
            <a:r>
              <a:rPr lang="es-MX" sz="2800" dirty="0" smtClean="0"/>
              <a:t>V</a:t>
            </a:r>
            <a:r>
              <a:rPr lang="es-MX" sz="2800" dirty="0" smtClean="0"/>
              <a:t>irtual</a:t>
            </a:r>
            <a:endParaRPr lang="es-MX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Wiki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Blogs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Redes sociales (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Twitter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Correo electrónico y grupos de correo electrónico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Grupos de noticias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Video conferencias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Chat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Foros de discusión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ics_Redes_Sociales-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264545"/>
            <a:ext cx="4680520" cy="30447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</TotalTime>
  <Words>249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Slide 1</vt:lpstr>
      <vt:lpstr>Comunidad Virtual </vt:lpstr>
      <vt:lpstr>Slide 3</vt:lpstr>
      <vt:lpstr>Importancia de las Comunidades de Aprendizaje</vt:lpstr>
      <vt:lpstr>Slide 5</vt:lpstr>
      <vt:lpstr>Herramientas Digitales que Permiten tener una Comunidad Virtual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lupita</dc:creator>
  <cp:lastModifiedBy>lupita</cp:lastModifiedBy>
  <cp:revision>12</cp:revision>
  <dcterms:created xsi:type="dcterms:W3CDTF">2014-06-09T02:59:01Z</dcterms:created>
  <dcterms:modified xsi:type="dcterms:W3CDTF">2014-06-09T03:58:46Z</dcterms:modified>
</cp:coreProperties>
</file>